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Source Code Pr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Oswald-bold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54b4b1e6_0_3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54b4b1e6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54b4b1e6_0_39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254b4b1e6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54b4b1e6_0_36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54b4b1e6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54b4b1e6_0_4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54b4b1e6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54b4b1e6_0_4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54b4b1e6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54b4b1e6_0_3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54b4b1e6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54b4b1e6_0_38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54b4b1e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617125" y="392150"/>
            <a:ext cx="6215100" cy="22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Paddington Bear’s adventures in…..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1700" y="392067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MADAGASCAR</a:t>
            </a:r>
            <a:endParaRPr b="1" sz="6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25" y="264725"/>
            <a:ext cx="1733277" cy="27581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339700" y="296900"/>
            <a:ext cx="45198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Hidden Treasure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054075" y="1233975"/>
            <a:ext cx="4922400" cy="31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This country was well known for pirates and it is often thought there is still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unknown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treasure on the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island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138400" y="4320050"/>
            <a:ext cx="4922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Paddington Tip: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Look out for treasure when scuba diving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257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339700" y="296900"/>
            <a:ext cx="45198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National Parks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054075" y="1233975"/>
            <a:ext cx="4922400" cy="31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There is many National Parks but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don't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forget to visit one (Isalo).  It is here you will see many Lemurs,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Crocodiles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Chameleons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and beautiful orchids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138400" y="4320050"/>
            <a:ext cx="4922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Paddington Tip: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Good shoes as there is alot of walking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Only recently in 2015 abolished the death penalty</a:t>
            </a: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100" y="842425"/>
            <a:ext cx="2670850" cy="345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30800" y="2723825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Buy a souvenir from the many local markets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4603475" y="4417150"/>
            <a:ext cx="4652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Paddington Tip: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They accept Euros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050" y="499475"/>
            <a:ext cx="3943076" cy="295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Madagascar is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definitely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worth a visit but there is no place like home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150" y="3690350"/>
            <a:ext cx="2035200" cy="135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Why visit 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Madagascar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It took humans 300,000 years to find this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island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and so it is a hidden treasure, and Paddington Bear was delighted to do a tourism review on a hidden island like this. So he is very excited leaving London….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900" y="2662075"/>
            <a:ext cx="4114801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Beauty of Madagascar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191170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Men &amp; Women wear the same clothes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475" y="825725"/>
            <a:ext cx="4464472" cy="30302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603475" y="4417150"/>
            <a:ext cx="4652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Paddington Tip: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You only need one suitcase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It is the 4th largest island in the world, with a population of 26 million!</a:t>
            </a:r>
            <a:endParaRPr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100" y="842425"/>
            <a:ext cx="2670850" cy="345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083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13050" y="3764125"/>
            <a:ext cx="75693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omfortaa"/>
                <a:ea typeface="Comfortaa"/>
                <a:cs typeface="Comfortaa"/>
                <a:sym typeface="Comfortaa"/>
              </a:rPr>
              <a:t>Luxury in Madagascar</a:t>
            </a:r>
            <a:endParaRPr b="1" sz="4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152075" y="331600"/>
            <a:ext cx="47073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Relax and Enjoy...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152075" y="1191575"/>
            <a:ext cx="4707300" cy="31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Scuba Diving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Spotting Turtles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Swim with the dolphins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Spot the whales on a boat trip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Or Simple do some fishing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52820" cy="247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84128"/>
            <a:ext cx="3682385" cy="220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206550" y="4479700"/>
            <a:ext cx="4652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Paddington TIp: Bring sun cream its hot!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Lemurs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054075" y="1233975"/>
            <a:ext cx="4922400" cy="31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Unlike the film Madagascar you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won't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see any tigers, giraffes or hippos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it's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all about the LEMURS.  These are unique to Madagascar so don’t miss out on seeing them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25" y="110750"/>
            <a:ext cx="322737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3923225" y="4479700"/>
            <a:ext cx="5143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Paddington Tip: Watch your marmalade sandwiches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Transport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054075" y="1233975"/>
            <a:ext cx="4922400" cy="31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There is few railways and the main transport for people is on their bicycles.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144325" y="4479700"/>
            <a:ext cx="4922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Paddington Tip: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Book a Taxi and be prepared to share it 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50" y="450875"/>
            <a:ext cx="3669569" cy="417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